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768" r:id="rId9"/>
    <p:sldId id="770" r:id="rId10"/>
    <p:sldId id="771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38" r:id="rId50"/>
    <p:sldId id="739" r:id="rId51"/>
    <p:sldId id="740" r:id="rId52"/>
    <p:sldId id="741" r:id="rId53"/>
    <p:sldId id="742" r:id="rId54"/>
    <p:sldId id="743" r:id="rId55"/>
    <p:sldId id="744" r:id="rId56"/>
    <p:sldId id="745" r:id="rId57"/>
    <p:sldId id="746" r:id="rId58"/>
    <p:sldId id="747" r:id="rId59"/>
    <p:sldId id="748" r:id="rId60"/>
    <p:sldId id="749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EAA"/>
    <a:srgbClr val="936FB1"/>
    <a:srgbClr val="16BDC8"/>
    <a:srgbClr val="FC59A3"/>
    <a:srgbClr val="39B54A"/>
    <a:srgbClr val="F2663A"/>
    <a:srgbClr val="BCD630"/>
    <a:srgbClr val="0066FF"/>
    <a:srgbClr val="E9097A"/>
    <a:srgbClr val="D4D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41" d="100"/>
          <a:sy n="41" d="100"/>
        </p:scale>
        <p:origin x="30" y="576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116843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605</cp:revision>
  <cp:lastPrinted>2020-12-17T16:34:20Z</cp:lastPrinted>
  <dcterms:created xsi:type="dcterms:W3CDTF">2016-01-18T20:00:00Z</dcterms:created>
  <dcterms:modified xsi:type="dcterms:W3CDTF">2025-12-06T22:21:19Z</dcterms:modified>
</cp:coreProperties>
</file>